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50" r:id="rId2"/>
    <p:sldMasterId id="2147483700" r:id="rId3"/>
  </p:sldMasterIdLst>
  <p:notesMasterIdLst>
    <p:notesMasterId r:id="rId20"/>
  </p:notesMasterIdLst>
  <p:handoutMasterIdLst>
    <p:handoutMasterId r:id="rId21"/>
  </p:handoutMasterIdLst>
  <p:sldIdLst>
    <p:sldId id="329" r:id="rId4"/>
    <p:sldId id="330" r:id="rId5"/>
    <p:sldId id="331" r:id="rId6"/>
    <p:sldId id="295" r:id="rId7"/>
    <p:sldId id="296" r:id="rId8"/>
    <p:sldId id="306" r:id="rId9"/>
    <p:sldId id="333" r:id="rId10"/>
    <p:sldId id="305" r:id="rId11"/>
    <p:sldId id="307" r:id="rId12"/>
    <p:sldId id="334" r:id="rId13"/>
    <p:sldId id="335" r:id="rId14"/>
    <p:sldId id="308" r:id="rId15"/>
    <p:sldId id="332" r:id="rId16"/>
    <p:sldId id="336" r:id="rId17"/>
    <p:sldId id="337" r:id="rId18"/>
    <p:sldId id="338" r:id="rId19"/>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33"/>
          </p14:sldIdLst>
        </p14:section>
        <p14:section name="Mockup" id="{295366F5-936A-4E25-BF86-69D21DD9387E}">
          <p14:sldIdLst>
            <p14:sldId id="305"/>
            <p14:sldId id="307"/>
            <p14:sldId id="334"/>
            <p14:sldId id="335"/>
            <p14:sldId id="308"/>
          </p14:sldIdLst>
        </p14:section>
        <p14:section name="Timeline" id="{C96E8AF8-5777-4422-83E9-5FC5D82CA7AB}">
          <p14:sldIdLst>
            <p14:sldId id="332"/>
            <p14:sldId id="336"/>
            <p14:sldId id="337"/>
            <p14:sldId id="338"/>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926" autoAdjust="0"/>
  </p:normalViewPr>
  <p:slideViewPr>
    <p:cSldViewPr snapToGrid="0" snapToObjects="1">
      <p:cViewPr varScale="1">
        <p:scale>
          <a:sx n="71" d="100"/>
          <a:sy n="71" d="100"/>
        </p:scale>
        <p:origin x="547" y="6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Analysis</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a:t>Average Rating Per Category</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Categorizing Data</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Clustering</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Machine Learning</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Predicting Recommendations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345165" custLinFactX="24945" custLinFactNeighborX="100000" custLinFactNeighborY="-2409">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NeighborX="49328">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Analysis</a:t>
          </a:r>
          <a:endParaRPr lang="en-CA" sz="1600" kern="1200" dirty="0"/>
        </a:p>
      </dsp:txBody>
      <dsp:txXfrm>
        <a:off x="4302105" y="3358318"/>
        <a:ext cx="1290389" cy="874826"/>
      </dsp:txXfrm>
    </dsp:sp>
    <dsp:sp modelId="{68FBC572-4EA6-4042-8371-ADC727625CBF}">
      <dsp:nvSpPr>
        <dsp:cNvPr id="0" name=""/>
        <dsp:cNvSpPr/>
      </dsp:nvSpPr>
      <dsp:spPr>
        <a:xfrm>
          <a:off x="5663629" y="3384570"/>
          <a:ext cx="3477055"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Average Rating Per Category</a:t>
          </a:r>
          <a:endParaRPr lang="en-CA" sz="800" kern="1200" dirty="0"/>
        </a:p>
        <a:p>
          <a:pPr marL="57150" lvl="1" indent="-57150" algn="l" defTabSz="355600">
            <a:lnSpc>
              <a:spcPct val="90000"/>
            </a:lnSpc>
            <a:spcBef>
              <a:spcPct val="0"/>
            </a:spcBef>
            <a:spcAft>
              <a:spcPct val="15000"/>
            </a:spcAft>
            <a:buChar char="•"/>
          </a:pPr>
          <a:r>
            <a:rPr lang="en-US" sz="800" kern="1200" dirty="0"/>
            <a:t>Categorizing Data</a:t>
          </a:r>
          <a:endParaRPr lang="en-CA" sz="800" kern="1200" dirty="0"/>
        </a:p>
        <a:p>
          <a:pPr marL="57150" lvl="1" indent="-57150" algn="l" defTabSz="355600">
            <a:lnSpc>
              <a:spcPct val="90000"/>
            </a:lnSpc>
            <a:spcBef>
              <a:spcPct val="0"/>
            </a:spcBef>
            <a:spcAft>
              <a:spcPct val="15000"/>
            </a:spcAft>
            <a:buChar char="•"/>
          </a:pPr>
          <a:r>
            <a:rPr lang="en-US" sz="800" kern="1200" dirty="0"/>
            <a:t>Clustering</a:t>
          </a:r>
          <a:endParaRPr lang="en-CA" sz="800" kern="1200" dirty="0"/>
        </a:p>
      </dsp:txBody>
      <dsp:txXfrm>
        <a:off x="5663629" y="3384570"/>
        <a:ext cx="3477055"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endParaRPr lang="en-CA" sz="1600" kern="1200" dirty="0"/>
        </a:p>
      </dsp:txBody>
      <dsp:txXfrm>
        <a:off x="5450467" y="4447383"/>
        <a:ext cx="1290389" cy="874826"/>
      </dsp:txXfrm>
    </dsp:sp>
    <dsp:sp modelId="{46D126B4-47CF-49C8-B348-B87635D7A381}">
      <dsp:nvSpPr>
        <dsp:cNvPr id="0" name=""/>
        <dsp:cNvSpPr/>
      </dsp:nvSpPr>
      <dsp:spPr>
        <a:xfrm>
          <a:off x="6800587" y="4492512"/>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Predicting Recommendations with Kmean</a:t>
          </a:r>
          <a:endParaRPr lang="en-CA" sz="800" kern="1200" dirty="0"/>
        </a:p>
      </dsp:txBody>
      <dsp:txXfrm>
        <a:off x="6800587" y="4492512"/>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5/14/2022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5/14/2022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5/14/2022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5/14/2022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5/14/2022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juanitacosmica/FinalProject_RoadTrippr/blob/main/TRIPPR%20Milestones%20051322.xlsx"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juanitacosmica/FinalProject_RoadTrippr/blob/main/TRIPPR%20Milestones%20051322.xlsx"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juanitacosmica/FinalProject_RoadTrippr/blob/main/TRIPPR%20Milestones%20051322.xlsx"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juanitacosmica/FinalProject_RoadTrippr/blob/main/TRIPPR%20Milestones%20051322.xlsx"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Layout" Target="../slideLayouts/slideLayout9.xml"/><Relationship Id="rId6" Type="http://schemas.openxmlformats.org/officeDocument/2006/relationships/slide" Target="slide12.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Database ERD (Preliminary)</a:t>
            </a:r>
          </a:p>
        </p:txBody>
      </p:sp>
      <p:pic>
        <p:nvPicPr>
          <p:cNvPr id="6" name="Picture 2">
            <a:extLst>
              <a:ext uri="{FF2B5EF4-FFF2-40B4-BE49-F238E27FC236}">
                <a16:creationId xmlns:a16="http://schemas.microsoft.com/office/drawing/2014/main" id="{F8539420-5A1D-C56C-2E1A-851D1F859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619" y="1357881"/>
            <a:ext cx="6505349" cy="586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4F2A0-BFBF-40B4-9190-CBEA19C0186A}"/>
              </a:ext>
            </a:extLst>
          </p:cNvPr>
          <p:cNvSpPr>
            <a:spLocks noGrp="1"/>
          </p:cNvSpPr>
          <p:nvPr>
            <p:ph type="body" sz="quarter" idx="14"/>
          </p:nvPr>
        </p:nvSpPr>
        <p:spPr/>
        <p:txBody>
          <a:bodyPr/>
          <a:lstStyle/>
          <a:p>
            <a:endParaRPr lang="en-CA"/>
          </a:p>
        </p:txBody>
      </p:sp>
      <p:sp>
        <p:nvSpPr>
          <p:cNvPr id="3" name="Text Placeholder 2">
            <a:extLst>
              <a:ext uri="{FF2B5EF4-FFF2-40B4-BE49-F238E27FC236}">
                <a16:creationId xmlns:a16="http://schemas.microsoft.com/office/drawing/2014/main" id="{D91D552B-3FEE-4913-AD80-103DF7265A0C}"/>
              </a:ext>
            </a:extLst>
          </p:cNvPr>
          <p:cNvSpPr>
            <a:spLocks noGrp="1"/>
          </p:cNvSpPr>
          <p:nvPr>
            <p:ph type="body" sz="quarter" idx="13"/>
          </p:nvPr>
        </p:nvSpPr>
        <p:spPr/>
        <p:txBody>
          <a:bodyPr/>
          <a:lstStyle/>
          <a:p>
            <a:endParaRPr lang="en-CA"/>
          </a:p>
        </p:txBody>
      </p:sp>
      <p:sp>
        <p:nvSpPr>
          <p:cNvPr id="4" name="Text Placeholder 3">
            <a:extLst>
              <a:ext uri="{FF2B5EF4-FFF2-40B4-BE49-F238E27FC236}">
                <a16:creationId xmlns:a16="http://schemas.microsoft.com/office/drawing/2014/main" id="{FB6159E9-B8C5-44B1-8ADA-0C6FB940A37D}"/>
              </a:ext>
            </a:extLst>
          </p:cNvPr>
          <p:cNvSpPr>
            <a:spLocks noGrp="1"/>
          </p:cNvSpPr>
          <p:nvPr>
            <p:ph type="body" sz="quarter" idx="15"/>
          </p:nvPr>
        </p:nvSpPr>
        <p:spPr/>
        <p:txBody>
          <a:bodyPr/>
          <a:lstStyle/>
          <a:p>
            <a:endParaRPr lang="en-CA"/>
          </a:p>
        </p:txBody>
      </p:sp>
      <p:sp>
        <p:nvSpPr>
          <p:cNvPr id="5" name="Text Placeholder 4">
            <a:extLst>
              <a:ext uri="{FF2B5EF4-FFF2-40B4-BE49-F238E27FC236}">
                <a16:creationId xmlns:a16="http://schemas.microsoft.com/office/drawing/2014/main" id="{E67F1EEB-8CAD-492F-94EA-507E7C0C3ECA}"/>
              </a:ext>
            </a:extLst>
          </p:cNvPr>
          <p:cNvSpPr>
            <a:spLocks noGrp="1"/>
          </p:cNvSpPr>
          <p:nvPr>
            <p:ph type="body" sz="quarter" idx="12"/>
          </p:nvPr>
        </p:nvSpPr>
        <p:spPr/>
        <p:txBody>
          <a:bodyPr/>
          <a:lstStyle/>
          <a:p>
            <a:r>
              <a:rPr lang="en-US" dirty="0"/>
              <a:t>Machine Learning Process Overview</a:t>
            </a:r>
            <a:endParaRPr lang="en-CA" dirty="0"/>
          </a:p>
        </p:txBody>
      </p:sp>
    </p:spTree>
    <p:extLst>
      <p:ext uri="{BB962C8B-B14F-4D97-AF65-F5344CB8AC3E}">
        <p14:creationId xmlns:p14="http://schemas.microsoft.com/office/powerpoint/2010/main" val="82353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9960429" cy="338554"/>
          </a:xfrm>
          <a:prstGeom prst="rect">
            <a:avLst/>
          </a:prstGeom>
          <a:noFill/>
        </p:spPr>
        <p:txBody>
          <a:bodyPr wrap="square">
            <a:spAutoFit/>
          </a:bodyPr>
          <a:lstStyle/>
          <a:p>
            <a:r>
              <a:rPr lang="en-CA" sz="1600" dirty="0">
                <a:solidFill>
                  <a:srgbClr val="0070C0"/>
                </a:solidFill>
                <a:hlinkClick r:id="rId2">
                  <a:extLst>
                    <a:ext uri="{A12FA001-AC4F-418D-AE19-62706E023703}">
                      <ahyp:hlinkClr xmlns:ahyp="http://schemas.microsoft.com/office/drawing/2018/hyperlinkcolor" val="tx"/>
                    </a:ext>
                  </a:extLst>
                </a:hlinkClick>
              </a:rPr>
              <a:t>https://github.com/juanitacosmica/FinalProject_RoadTrippr/blob/main/TRIPPR%20Milestones%20051322.xlsx</a:t>
            </a: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3"/>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9960429" cy="338554"/>
          </a:xfrm>
          <a:prstGeom prst="rect">
            <a:avLst/>
          </a:prstGeom>
          <a:noFill/>
        </p:spPr>
        <p:txBody>
          <a:bodyPr wrap="square">
            <a:spAutoFit/>
          </a:bodyPr>
          <a:lstStyle/>
          <a:p>
            <a:r>
              <a:rPr lang="en-CA" sz="1600" dirty="0">
                <a:solidFill>
                  <a:srgbClr val="0070C0"/>
                </a:solidFill>
                <a:hlinkClick r:id="rId2">
                  <a:extLst>
                    <a:ext uri="{A12FA001-AC4F-418D-AE19-62706E023703}">
                      <ahyp:hlinkClr xmlns:ahyp="http://schemas.microsoft.com/office/drawing/2018/hyperlinkcolor" val="tx"/>
                    </a:ext>
                  </a:extLst>
                </a:hlinkClick>
              </a:rPr>
              <a:t>https://github.com/juanitacosmica/FinalProject_RoadTrippr/blob/main/TRIPPR%20Milestones%20051322.xlsx</a:t>
            </a:r>
            <a:endParaRPr lang="en-CA" sz="1600" dirty="0">
              <a:solidFill>
                <a:srgbClr val="0070C0"/>
              </a:solidFill>
            </a:endParaRP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3"/>
          <a:stretch>
            <a:fillRect/>
          </a:stretch>
        </p:blipFill>
        <p:spPr>
          <a:xfrm>
            <a:off x="2825688" y="1767836"/>
            <a:ext cx="8979023" cy="5353690"/>
          </a:xfrm>
          <a:prstGeom prst="rect">
            <a:avLst/>
          </a:prstGeom>
        </p:spPr>
      </p:pic>
    </p:spTree>
    <p:extLst>
      <p:ext uri="{BB962C8B-B14F-4D97-AF65-F5344CB8AC3E}">
        <p14:creationId xmlns:p14="http://schemas.microsoft.com/office/powerpoint/2010/main" val="174349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9960429" cy="338554"/>
          </a:xfrm>
          <a:prstGeom prst="rect">
            <a:avLst/>
          </a:prstGeom>
          <a:noFill/>
        </p:spPr>
        <p:txBody>
          <a:bodyPr wrap="square">
            <a:spAutoFit/>
          </a:bodyPr>
          <a:lstStyle/>
          <a:p>
            <a:r>
              <a:rPr lang="en-CA" sz="1600" dirty="0">
                <a:solidFill>
                  <a:srgbClr val="0070C0"/>
                </a:solidFill>
                <a:hlinkClick r:id="rId2">
                  <a:extLst>
                    <a:ext uri="{A12FA001-AC4F-418D-AE19-62706E023703}">
                      <ahyp:hlinkClr xmlns:ahyp="http://schemas.microsoft.com/office/drawing/2018/hyperlinkcolor" val="tx"/>
                    </a:ext>
                  </a:extLst>
                </a:hlinkClick>
              </a:rPr>
              <a:t>https://github.com/juanitacosmica/FinalProject_RoadTrippr/blob/main/TRIPPR%20Milestones%20051322.xlsx</a:t>
            </a:r>
            <a:endParaRPr lang="en-CA" sz="1600" dirty="0">
              <a:solidFill>
                <a:srgbClr val="0070C0"/>
              </a:solidFill>
            </a:endParaRP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3"/>
          <a:stretch>
            <a:fillRect/>
          </a:stretch>
        </p:blipFill>
        <p:spPr>
          <a:xfrm>
            <a:off x="2449408" y="1767836"/>
            <a:ext cx="9731583" cy="5524979"/>
          </a:xfrm>
          <a:prstGeom prst="rect">
            <a:avLst/>
          </a:prstGeom>
        </p:spPr>
      </p:pic>
    </p:spTree>
    <p:extLst>
      <p:ext uri="{BB962C8B-B14F-4D97-AF65-F5344CB8AC3E}">
        <p14:creationId xmlns:p14="http://schemas.microsoft.com/office/powerpoint/2010/main" val="63083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9960429" cy="338554"/>
          </a:xfrm>
          <a:prstGeom prst="rect">
            <a:avLst/>
          </a:prstGeom>
          <a:noFill/>
        </p:spPr>
        <p:txBody>
          <a:bodyPr wrap="square">
            <a:spAutoFit/>
          </a:bodyPr>
          <a:lstStyle/>
          <a:p>
            <a:r>
              <a:rPr lang="en-CA" sz="1600" dirty="0">
                <a:solidFill>
                  <a:srgbClr val="0070C0"/>
                </a:solidFill>
                <a:hlinkClick r:id="rId2">
                  <a:extLst>
                    <a:ext uri="{A12FA001-AC4F-418D-AE19-62706E023703}">
                      <ahyp:hlinkClr xmlns:ahyp="http://schemas.microsoft.com/office/drawing/2018/hyperlinkcolor" val="tx"/>
                    </a:ext>
                  </a:extLst>
                </a:hlinkClick>
              </a:rPr>
              <a:t>https://github.com/juanitacosmica/FinalProject_RoadTrippr/blob/main/TRIPPR%20Milestones%20051322.xlsx</a:t>
            </a:r>
            <a:endParaRPr lang="en-CA" sz="1600" dirty="0">
              <a:solidFill>
                <a:srgbClr val="0070C0"/>
              </a:solidFill>
            </a:endParaRP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3"/>
          <a:stretch>
            <a:fillRect/>
          </a:stretch>
        </p:blipFill>
        <p:spPr>
          <a:xfrm>
            <a:off x="4514607" y="1573322"/>
            <a:ext cx="5601185" cy="5928874"/>
          </a:xfrm>
          <a:prstGeom prst="rect">
            <a:avLst/>
          </a:prstGeom>
        </p:spPr>
      </p:pic>
    </p:spTree>
    <p:extLst>
      <p:ext uri="{BB962C8B-B14F-4D97-AF65-F5344CB8AC3E}">
        <p14:creationId xmlns:p14="http://schemas.microsoft.com/office/powerpoint/2010/main" val="18406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3268" y="5457371"/>
            <a:ext cx="922952" cy="4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nvGraphicFramePr>
        <p:xfrm>
          <a:off x="2628187"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8" y="91201"/>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7942801" y="1994015"/>
            <a:ext cx="2730649" cy="988149"/>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ML Model</a:t>
            </a:r>
          </a:p>
          <a:p>
            <a:pPr algn="l"/>
            <a:r>
              <a:rPr lang="en-CA" sz="1400" dirty="0">
                <a:solidFill>
                  <a:sysClr val="windowText" lastClr="000000"/>
                </a:solidFill>
              </a:rPr>
              <a:t>Training Initial Data</a:t>
            </a:r>
          </a:p>
          <a:p>
            <a:pPr algn="l"/>
            <a:r>
              <a:rPr lang="en-CA" sz="1400" dirty="0">
                <a:solidFill>
                  <a:sysClr val="windowText" lastClr="000000"/>
                </a:solidFill>
              </a:rPr>
              <a:t>+</a:t>
            </a:r>
          </a:p>
          <a:p>
            <a:pPr algn="l"/>
            <a:r>
              <a:rPr lang="en-CA" sz="1400" dirty="0">
                <a:solidFill>
                  <a:sysClr val="windowText" lastClr="000000"/>
                </a:solidFill>
              </a:rPr>
              <a:t>Retraining by collecting More</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a:t>
            </a: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629150" y="4064100"/>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3293" y="4109350"/>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54" y="3645724"/>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1219200" y="4086224"/>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9" y="3778349"/>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1219200" y="5007615"/>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3333750" y="4535858"/>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487" y="4095750"/>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stCxn id="70" idx="3"/>
            <a:endCxn id="77" idx="1"/>
          </p:cNvCxnSpPr>
          <p:nvPr/>
        </p:nvCxnSpPr>
        <p:spPr>
          <a:xfrm flipV="1">
            <a:off x="5581650" y="4533900"/>
            <a:ext cx="1366837" cy="195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556558" y="5061258"/>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9777412" y="4085779"/>
            <a:ext cx="1238250" cy="762892"/>
          </a:xfrm>
          <a:prstGeom prst="rect">
            <a:avLst/>
          </a:prstGeom>
          <a:ln w="88900" cap="sq" cmpd="thickThin">
            <a:solidFill>
              <a:srgbClr val="000000"/>
            </a:solidFill>
            <a:prstDash val="solid"/>
            <a:miter lim="800000"/>
          </a:ln>
          <a:effectLst>
            <a:innerShdw blurRad="76200">
              <a:srgbClr val="000000"/>
            </a:innerShdw>
          </a:effectLst>
        </p:spPr>
      </p:pic>
      <p:cxnSp>
        <p:nvCxnSpPr>
          <p:cNvPr id="81" name="Straight Arrow Connector 80">
            <a:extLst>
              <a:ext uri="{FF2B5EF4-FFF2-40B4-BE49-F238E27FC236}">
                <a16:creationId xmlns:a16="http://schemas.microsoft.com/office/drawing/2014/main" id="{818FC779-41D3-4D9B-9166-FB1F6E67776F}"/>
              </a:ext>
            </a:extLst>
          </p:cNvPr>
          <p:cNvCxnSpPr>
            <a:cxnSpLocks/>
            <a:stCxn id="77" idx="3"/>
          </p:cNvCxnSpPr>
          <p:nvPr/>
        </p:nvCxnSpPr>
        <p:spPr>
          <a:xfrm>
            <a:off x="7824787" y="4533900"/>
            <a:ext cx="1811488" cy="476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C0D38F5-C6D1-7CD1-5171-5A749F2B5993}"/>
              </a:ext>
            </a:extLst>
          </p:cNvPr>
          <p:cNvGrpSpPr/>
          <p:nvPr/>
        </p:nvGrpSpPr>
        <p:grpSpPr>
          <a:xfrm>
            <a:off x="6759040" y="2041779"/>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3" name="Arrow: Up-Down 82">
            <a:extLst>
              <a:ext uri="{FF2B5EF4-FFF2-40B4-BE49-F238E27FC236}">
                <a16:creationId xmlns:a16="http://schemas.microsoft.com/office/drawing/2014/main" id="{890113D8-18F6-8CED-3CD0-60F043762224}"/>
              </a:ext>
            </a:extLst>
          </p:cNvPr>
          <p:cNvSpPr/>
          <p:nvPr/>
        </p:nvSpPr>
        <p:spPr>
          <a:xfrm>
            <a:off x="7272337" y="3188271"/>
            <a:ext cx="228600" cy="752475"/>
          </a:xfrm>
          <a:prstGeom prst="upDownArrow">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CA" sz="1100"/>
          </a:p>
        </p:txBody>
      </p:sp>
      <p:sp>
        <p:nvSpPr>
          <p:cNvPr id="84" name="TextBox 95">
            <a:extLst>
              <a:ext uri="{FF2B5EF4-FFF2-40B4-BE49-F238E27FC236}">
                <a16:creationId xmlns:a16="http://schemas.microsoft.com/office/drawing/2014/main" id="{25BF951A-10E3-4D5F-8744-F2ADC319E1F9}"/>
              </a:ext>
            </a:extLst>
          </p:cNvPr>
          <p:cNvSpPr txBox="1"/>
          <p:nvPr/>
        </p:nvSpPr>
        <p:spPr>
          <a:xfrm>
            <a:off x="10046373" y="431709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a:off x="8829898" y="3405410"/>
            <a:ext cx="123379" cy="3009900"/>
          </a:xfrm>
          <a:prstGeom prst="bentConnector3">
            <a:avLst>
              <a:gd name="adj1" fmla="val 744079"/>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8007390" y="5848354"/>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1495086" y="2777377"/>
            <a:ext cx="819151" cy="819151"/>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stCxn id="88" idx="1"/>
            <a:endCxn id="80" idx="0"/>
          </p:cNvCxnSpPr>
          <p:nvPr/>
        </p:nvCxnSpPr>
        <p:spPr>
          <a:xfrm rot="10800000" flipV="1">
            <a:off x="10396538" y="3186953"/>
            <a:ext cx="1098549" cy="898826"/>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1144008" y="3889674"/>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91" name="Picture 90">
            <a:extLst>
              <a:ext uri="{FF2B5EF4-FFF2-40B4-BE49-F238E27FC236}">
                <a16:creationId xmlns:a16="http://schemas.microsoft.com/office/drawing/2014/main" id="{2E313CC0-70C1-495A-B209-08BD0FC17246}"/>
              </a:ext>
            </a:extLst>
          </p:cNvPr>
          <p:cNvPicPr>
            <a:picLocks noChangeAspect="1"/>
          </p:cNvPicPr>
          <p:nvPr/>
        </p:nvPicPr>
        <p:blipFill>
          <a:blip r:embed="rId12"/>
          <a:stretch>
            <a:fillRect/>
          </a:stretch>
        </p:blipFill>
        <p:spPr>
          <a:xfrm>
            <a:off x="8480312" y="4184111"/>
            <a:ext cx="306502" cy="307683"/>
          </a:xfrm>
          <a:prstGeom prst="rect">
            <a:avLst/>
          </a:prstGeom>
        </p:spPr>
      </p:pic>
      <p:pic>
        <p:nvPicPr>
          <p:cNvPr id="92" name="Picture 91">
            <a:extLst>
              <a:ext uri="{FF2B5EF4-FFF2-40B4-BE49-F238E27FC236}">
                <a16:creationId xmlns:a16="http://schemas.microsoft.com/office/drawing/2014/main" id="{8553DAF8-DA9F-4BE7-B493-D44E01971352}"/>
              </a:ext>
            </a:extLst>
          </p:cNvPr>
          <p:cNvPicPr>
            <a:picLocks noChangeAspect="1"/>
          </p:cNvPicPr>
          <p:nvPr/>
        </p:nvPicPr>
        <p:blipFill>
          <a:blip r:embed="rId12"/>
          <a:stretch>
            <a:fillRect/>
          </a:stretch>
        </p:blipFill>
        <p:spPr>
          <a:xfrm>
            <a:off x="8741152" y="5413795"/>
            <a:ext cx="297013" cy="298158"/>
          </a:xfrm>
          <a:prstGeom prst="rect">
            <a:avLst/>
          </a:prstGeom>
        </p:spPr>
      </p:pic>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9459" y="2418545"/>
            <a:ext cx="328357" cy="36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65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15887</TotalTime>
  <Words>764</Words>
  <Application>Microsoft Office PowerPoint</Application>
  <PresentationFormat>Custom</PresentationFormat>
  <Paragraphs>149</Paragraphs>
  <Slides>16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Aharoni</vt:lpstr>
      <vt:lpstr>Arial</vt:lpstr>
      <vt:lpstr>Avenir Next LT Pro</vt:lpstr>
      <vt:lpstr>Avenir Next LT Pro Light</vt:lpstr>
      <vt:lpstr>Calibri</vt:lpstr>
      <vt:lpstr>Garamond</vt:lpstr>
      <vt:lpstr>Rockwell</vt:lpstr>
      <vt:lpstr>Rockwell Nova</vt:lpstr>
      <vt:lpstr>Tahoma</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Front End – OUTPUT</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Juanita Camargo Nunez</cp:lastModifiedBy>
  <cp:revision>692</cp:revision>
  <cp:lastPrinted>2016-10-18T17:45:27Z</cp:lastPrinted>
  <dcterms:created xsi:type="dcterms:W3CDTF">2016-06-13T12:42:42Z</dcterms:created>
  <dcterms:modified xsi:type="dcterms:W3CDTF">2022-05-15T00:15:52Z</dcterms:modified>
</cp:coreProperties>
</file>